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91" r:id="rId7"/>
    <p:sldId id="285" r:id="rId8"/>
    <p:sldId id="286" r:id="rId9"/>
    <p:sldId id="288" r:id="rId10"/>
    <p:sldId id="293" r:id="rId11"/>
    <p:sldId id="295" r:id="rId12"/>
    <p:sldId id="296" r:id="rId13"/>
    <p:sldId id="302" r:id="rId14"/>
    <p:sldId id="297" r:id="rId15"/>
    <p:sldId id="300" r:id="rId16"/>
    <p:sldId id="30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111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052735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Реабилитационная  программа по оказанию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социально-коррекционной помощи детям раннего возраста в группе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кратковременного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пребывания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 Малыш»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11182"/>
          </a:xfrm>
          <a:prstGeom prst="rect">
            <a:avLst/>
          </a:prstGeom>
          <a:noFill/>
        </p:spPr>
      </p:pic>
      <p:pic>
        <p:nvPicPr>
          <p:cNvPr id="5" name="Содержимое 3" descr="G:\DCIM\100D3200\DSC_037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496944" cy="53285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32657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Логопедическое занятие.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508"/>
          </a:xfrm>
          <a:prstGeom prst="rect">
            <a:avLst/>
          </a:prstGeom>
          <a:noFill/>
        </p:spPr>
      </p:pic>
      <p:pic>
        <p:nvPicPr>
          <p:cNvPr id="5" name="Picture 2" descr="F:\Малыш заключение\DSC_0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82" y="980729"/>
            <a:ext cx="8515890" cy="56166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26064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«Театр кукол»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11181"/>
          </a:xfrm>
          <a:prstGeom prst="rect">
            <a:avLst/>
          </a:prstGeom>
          <a:noFill/>
        </p:spPr>
      </p:pic>
      <p:pic>
        <p:nvPicPr>
          <p:cNvPr id="5" name="Содержимое 3" descr="C:\Users\Luchik\Desktop\ФОТО\развлечение группы Малыш\Для сайта\DSC_007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208912" cy="5184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32657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 постоянный партнер - добрый и настоящий пёс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Шепорт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95" y="0"/>
            <a:ext cx="9189245" cy="6858000"/>
          </a:xfrm>
          <a:prstGeom prst="rect">
            <a:avLst/>
          </a:prstGeom>
          <a:noFill/>
        </p:spPr>
      </p:pic>
      <p:pic>
        <p:nvPicPr>
          <p:cNvPr id="5" name="Рисунок 4" descr="C:\Users\Luchik\Desktop\Соц.чтения\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3888432" cy="3169543"/>
          </a:xfrm>
          <a:prstGeom prst="roundRect">
            <a:avLst/>
          </a:prstGeom>
          <a:noFill/>
        </p:spPr>
      </p:pic>
      <p:pic>
        <p:nvPicPr>
          <p:cNvPr id="6" name="Рисунок 5" descr="C:\Users\Luchik\Desktop\Соц.чтения\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32856"/>
            <a:ext cx="4484315" cy="3168352"/>
          </a:xfrm>
          <a:prstGeom prst="round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9" y="5373216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натуралистов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441741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Соревнования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ездовых собак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04664"/>
            <a:ext cx="8244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Мероприятия с социальными партнерами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11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Численность обслуженных детей раннего возраста (1,5-3 года)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7483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2015 год – 147 детей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(по программе - 15)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2016 год – 169 детей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(по программе - 19)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1-е полугодие 2017 года – 92 ребенка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(по программе - 17)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11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62880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- 3 ребенка направлены в отделение дневного пребывания;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- 5 детей переведены на индивидуальные занятия профильных специалистов;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- 9 детей посещают общеобразовательные дошкольные учреждения города.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5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868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Результаты программы: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11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55679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466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Положительный эффект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80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общее улучшение качества жизни семьи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понимание родителями сильных сторон детей, их способностей и особых потребностей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повышение уровня грамотности родителей, знаний о диагнозе ребенка и особенностях его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75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данный момент на социальном обслуживании в реабилитационном центре находятся 82 ребенка, в  очереди состоят  более 50 детей, из них более 10 детей раннего возраста.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4"/>
            <a:ext cx="9143999" cy="68278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Специалистами бюджетного учреждения более 5 лет реализуется направление работы по оказанию социально-коррекционной помощи семьям, воспитывающим детей раннего возраста от 1,5 до 3 лет.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3181"/>
            <a:ext cx="9143999" cy="6911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864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нарушений у детей: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43841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генетическими нарушениями –  4 ребенка;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двигательными нарушениями – 3 ребенка;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множественными нарушениями – 1 ребенка;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расстройствами слуха – 2 ребенка;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расстройствами зрения – 1 ребенок;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расстройствами речи – 3 ребенка;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нарушением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спектра – 1 ребенок;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поведенческими нарушениями -  2 ребенка.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esktop\rainbow-color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0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Периодичность и интенсивность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8800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84784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группы по 3-7 детей совместно с родителем</a:t>
            </a:r>
          </a:p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комплексные занятия 3 раза в неделю: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заранее утвержденный план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посвящено определенной теме 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состоит из двух частей по 20 минут каждая (перерыв 5 минут)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11181"/>
          </a:xfrm>
          <a:prstGeom prst="rect">
            <a:avLst/>
          </a:prstGeom>
          <a:noFill/>
        </p:spPr>
      </p:pic>
      <p:pic>
        <p:nvPicPr>
          <p:cNvPr id="5" name="Picture 3" descr="F:\Малыш Май - Июнь 2017\DSC_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78213"/>
            <a:ext cx="8568952" cy="56974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Занятие с психологом.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11181"/>
          </a:xfrm>
          <a:prstGeom prst="rect">
            <a:avLst/>
          </a:prstGeom>
          <a:noFill/>
        </p:spPr>
      </p:pic>
      <p:pic>
        <p:nvPicPr>
          <p:cNvPr id="5" name="Содержимое 3" descr="C:\Users\Luchik\Desktop\Соц.чтения\1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208912" cy="52565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667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Музыкальное занятие.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esktop\rainbow-color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11181"/>
          </a:xfrm>
          <a:prstGeom prst="rect">
            <a:avLst/>
          </a:prstGeom>
          <a:noFill/>
        </p:spPr>
      </p:pic>
      <p:pic>
        <p:nvPicPr>
          <p:cNvPr id="5" name="Содержимое 3" descr="F:\DSC_000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08912" cy="5184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4868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Ручной труд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rainbow-color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11181"/>
          </a:xfrm>
          <a:prstGeom prst="rect">
            <a:avLst/>
          </a:prstGeom>
          <a:noFill/>
        </p:spPr>
      </p:pic>
      <p:pic>
        <p:nvPicPr>
          <p:cNvPr id="3" name="Содержимое 3" descr="C:\Users\Luchik\Desktop\ФОТО\развлечение группы Малыш\DSC_012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311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Специалисты отделения ППП</dc:creator>
  <cp:lastModifiedBy>urazaleeva</cp:lastModifiedBy>
  <cp:revision>51</cp:revision>
  <dcterms:created xsi:type="dcterms:W3CDTF">2017-10-24T06:05:40Z</dcterms:created>
  <dcterms:modified xsi:type="dcterms:W3CDTF">2017-11-10T10:40:17Z</dcterms:modified>
</cp:coreProperties>
</file>